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548" y="-6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30D96E4-1B28-4985-92ED-E2C1616FACE6}" type="datetimeFigureOut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D6D175-27B8-4BB4-8E20-B596727822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3A4ADA-4E36-43A1-BEB2-A147D004AD4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04B73-E76F-4A95-8AEE-A1813638128A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3C400-9627-4160-8589-7CD37BD93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7EE5A-B50B-45D2-8FF3-B922FA221745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F0B68-0296-4868-8BEB-20D320452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53EDA-9370-4439-904F-010167C90857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C1A64-DE34-4E7A-B625-38DD63B57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767C9-4E16-46AB-B870-9D09AA1DB1EA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F4BFF-9091-454D-A00F-33AE2A0EA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8DA80-1261-40FD-99FC-95BC35CF75F5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F3B1A-1FFC-468C-8FCF-CF94AF740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18AE1-3E8D-406A-A31D-EABD59F42961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CB4C9-72E5-480D-B2A3-9677AD6DB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F3F63-8049-41CA-BFD0-9526075C747F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7AA06-C160-4E65-8F14-01D5D4A0B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D362E-D1E3-400C-930A-A5AC0EAFC48F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1ABC4-87F9-4C8D-9074-CC8D911A4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DE291-4DF2-4A19-A214-FD0832E24B53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AB9C2-ADE0-45E8-8585-298C8657F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781E3-D9C7-43BC-B88D-EA1E910A583A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C8B82-82FC-40C8-ADF0-649795A52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0F138-991E-4ABB-84D4-84F1991B41EA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D0CC3-F709-49B5-8281-733753B26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F3B6F1D4-021E-4945-804A-250A9D9593ED}" type="datetime1">
              <a:rPr lang="en-US"/>
              <a:pPr>
                <a:defRPr/>
              </a:pPr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46B5CA0F-1F3B-4BAF-AB4E-425036064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3200" y="0"/>
          <a:ext cx="9100800" cy="6891451"/>
        </p:xfrm>
        <a:graphic>
          <a:graphicData uri="http://schemas.openxmlformats.org/drawingml/2006/table">
            <a:tbl>
              <a:tblPr/>
              <a:tblGrid>
                <a:gridCol w="1437479"/>
                <a:gridCol w="1525768"/>
                <a:gridCol w="1507787"/>
                <a:gridCol w="1594625"/>
                <a:gridCol w="1592916"/>
                <a:gridCol w="1442225"/>
              </a:tblGrid>
              <a:tr h="649635">
                <a:tc gridSpan="6"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ABEA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SUNSHINE KULA YOGA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ABEA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SCHEDULE November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ABEA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2025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ABEA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9165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MONDAY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TUESDAY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WEDNESDAY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THURSDAY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FRIDAY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SATURDAY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63273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8.00AM-9.00AM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FIT FLOW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Mixed Level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(Christina)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endParaRPr lang="en-US" sz="1200" dirty="0" smtClean="0"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Verdana" pitchFamily="34" charset="0"/>
                          <a:ea typeface="Verdana" pitchFamily="34" charset="0"/>
                        </a:rPr>
                        <a:t>6.30AM-7.30AM</a:t>
                      </a:r>
                    </a:p>
                    <a:p>
                      <a:r>
                        <a:rPr lang="en-US" sz="1200" dirty="0" smtClean="0">
                          <a:latin typeface="Verdana" pitchFamily="34" charset="0"/>
                          <a:ea typeface="Verdana" pitchFamily="34" charset="0"/>
                        </a:rPr>
                        <a:t>RISE</a:t>
                      </a:r>
                      <a:r>
                        <a:rPr lang="en-US" sz="1200" baseline="0" dirty="0" smtClean="0">
                          <a:latin typeface="Verdana" pitchFamily="34" charset="0"/>
                          <a:ea typeface="Verdana" pitchFamily="34" charset="0"/>
                        </a:rPr>
                        <a:t> &amp; </a:t>
                      </a:r>
                      <a:r>
                        <a:rPr lang="en-US" sz="1200" b="0" baseline="0" dirty="0" smtClean="0">
                          <a:latin typeface="Verdana" pitchFamily="34" charset="0"/>
                          <a:ea typeface="Verdana" pitchFamily="34" charset="0"/>
                        </a:rPr>
                        <a:t>SHINE</a:t>
                      </a:r>
                    </a:p>
                    <a:p>
                      <a:r>
                        <a:rPr lang="en-US" sz="1200" b="1" baseline="0" dirty="0" smtClean="0">
                          <a:solidFill>
                            <a:srgbClr val="00B0F0"/>
                          </a:solidFill>
                          <a:latin typeface="Verdana" pitchFamily="34" charset="0"/>
                          <a:ea typeface="Verdana" pitchFamily="34" charset="0"/>
                        </a:rPr>
                        <a:t>BEACH</a:t>
                      </a:r>
                    </a:p>
                    <a:p>
                      <a:r>
                        <a:rPr lang="en-US" sz="1200" b="1" baseline="0" dirty="0" smtClean="0">
                          <a:latin typeface="Verdana" pitchFamily="34" charset="0"/>
                          <a:ea typeface="Verdana" pitchFamily="34" charset="0"/>
                        </a:rPr>
                        <a:t>BOOK PLS</a:t>
                      </a:r>
                    </a:p>
                    <a:p>
                      <a:r>
                        <a:rPr lang="en-US" sz="1200" baseline="0" dirty="0" smtClean="0">
                          <a:latin typeface="Verdana" pitchFamily="34" charset="0"/>
                          <a:ea typeface="Verdana" pitchFamily="34" charset="0"/>
                        </a:rPr>
                        <a:t>(Pamela)</a:t>
                      </a:r>
                    </a:p>
                    <a:p>
                      <a:endParaRPr lang="en-US" sz="1200" dirty="0" smtClean="0"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8.00-9AM 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GENTLE MOBILITY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All level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(Sophia)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8.00-9.00AM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CORE YOGA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Mixed level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(Christina)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 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9.00-10.15AM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ALIGN &amp; FLOW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Mixed Level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674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9.30-10.30AM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BASICS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Beginner or some experience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Pamela &amp; Sophia)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9.30-10.45AM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GENTLE  THERAPEUTIC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ALL Level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9.30-10.30AM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FOUNDATIONS    Align details/Flow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Level 1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9.30-10.45AM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FLOW Yoga &amp; Sound Mixed Level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With Gong Relax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10.00-11.30AM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Level 2/3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Explore, Play, learn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242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189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1199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6.00-7.30PM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ALIGN &amp; FLOW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Level 2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          *  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5.30- 6.30PM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FLOW to YIN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Mixed Level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(Christina)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6.45- 7.30PM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MEDITATION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(Sarah)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6.00-7.30PM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GENTLE R&amp;R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ALL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Level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Restorative      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5.30-6.30PM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 ALIGN &amp; FLOW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Level 1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(Pamela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)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</a:t>
                      </a: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PLEASE SEE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sunshinekula.com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sunshinekula_yoga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for details/cost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 Pamela (246) 231 4468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</a:t>
                      </a: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12700" marR="12700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88" name="Picture 4" descr="sunshine kula yoga 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6537" y="3468688"/>
            <a:ext cx="2201863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6735</TotalTime>
  <Words>158</Words>
  <Application>Microsoft Office PowerPoint</Application>
  <PresentationFormat>On-screen Show (4:3)</PresentationFormat>
  <Paragraphs>96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 Matthews</dc:creator>
  <cp:lastModifiedBy>Pamela Harris</cp:lastModifiedBy>
  <cp:revision>585</cp:revision>
  <dcterms:created xsi:type="dcterms:W3CDTF">2012-09-05T23:38:03Z</dcterms:created>
  <dcterms:modified xsi:type="dcterms:W3CDTF">2025-10-31T19:12:31Z</dcterms:modified>
</cp:coreProperties>
</file>